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3888" y="-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2.xml"/><Relationship Id="rId5" Type="http://schemas.openxmlformats.org/officeDocument/2006/relationships/printerSettings" Target="printerSettings/printerSettings1.bin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37CE-2D83-1F43-9011-4EA5BEB3A831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8087-8801-5B43-9C93-3AF6872E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414" y="491866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9343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37CE-2D83-1F43-9011-4EA5BEB3A831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8087-8801-5B43-9C93-3AF6872E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37CE-2D83-1F43-9011-4EA5BEB3A831}" type="datetimeFigureOut">
              <a:rPr lang="en-US" smtClean="0"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8087-8801-5B43-9C93-3AF6872E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6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4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22728875Medium.jpg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788" y="0"/>
            <a:ext cx="1029609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retreat-logo.psd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953" y="-2609485"/>
            <a:ext cx="16918732" cy="1092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37CE-2D83-1F43-9011-4EA5BEB3A831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8087-8801-5B43-9C93-3AF6872E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4709-EF76-0C4C-80E0-44045B2382A6}" type="datetimeFigureOut">
              <a:rPr lang="en-US" smtClean="0"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5E1D-CD0D-4B4C-8CDC-22A87B3AED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etreat-logo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12" y="-1570966"/>
            <a:ext cx="9355612" cy="60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9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5E78C6DE8074B894EFE1F7196FA9B" ma:contentTypeVersion="0" ma:contentTypeDescription="Create a new document." ma:contentTypeScope="" ma:versionID="5a798bcad35e80a7b01d7ef88d61d168">
  <xsd:schema xmlns:xsd="http://www.w3.org/2001/XMLSchema" xmlns:xs="http://www.w3.org/2001/XMLSchema" xmlns:p="http://schemas.microsoft.com/office/2006/metadata/properties" xmlns:ns2="bc013384-bfb7-4032-a462-3c51563f08ba" targetNamespace="http://schemas.microsoft.com/office/2006/metadata/properties" ma:root="true" ma:fieldsID="6bad2d10267a8bd2b60d850e4f4db1d7" ns2:_="">
    <xsd:import namespace="bc013384-bfb7-4032-a462-3c51563f08ba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13384-bfb7-4032-a462-3c51563f08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8595f1f3-bda1-4f64-8fb8-cccb04a64e3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fa50bf-8e66-459a-8742-02a063c4f81a}" ma:internalName="TaxCatchAll" ma:showField="CatchAllData" ma:web="bc013384-bfb7-4032-a462-3c51563f0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fa50bf-8e66-459a-8742-02a063c4f81a}" ma:internalName="TaxCatchAllLabel" ma:readOnly="true" ma:showField="CatchAllDataLabel" ma:web="bc013384-bfb7-4032-a462-3c51563f0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013384-bfb7-4032-a462-3c51563f08ba"/>
    <TaxKeywordTaxHTField xmlns="bc013384-bfb7-4032-a462-3c51563f08ba">
      <Terms xmlns="http://schemas.microsoft.com/office/infopath/2007/PartnerControls"/>
    </TaxKeywordTaxHTField>
    <_dlc_DocId xmlns="bc013384-bfb7-4032-a462-3c51563f08ba">UKZJFNAUPSAH-990-2</_dlc_DocId>
    <_dlc_DocIdUrl xmlns="bc013384-bfb7-4032-a462-3c51563f08ba">
      <Url>https://connect.wels.net/AOM/ps/adultdiscipleship/_layouts/DocIdRedir.aspx?ID=UKZJFNAUPSAH-990-2</Url>
      <Description>UKZJFNAUPSAH-990-2</Description>
    </_dlc_DocIdUrl>
  </documentManagement>
</p:properties>
</file>

<file path=customXml/itemProps1.xml><?xml version="1.0" encoding="utf-8"?>
<ds:datastoreItem xmlns:ds="http://schemas.openxmlformats.org/officeDocument/2006/customXml" ds:itemID="{15BA616C-CED5-484C-8195-BC1CF8BCBC5B}"/>
</file>

<file path=customXml/itemProps2.xml><?xml version="1.0" encoding="utf-8"?>
<ds:datastoreItem xmlns:ds="http://schemas.openxmlformats.org/officeDocument/2006/customXml" ds:itemID="{6C9C1EF8-6E66-4913-ADA6-937CAA613EE3}"/>
</file>

<file path=customXml/itemProps3.xml><?xml version="1.0" encoding="utf-8"?>
<ds:datastoreItem xmlns:ds="http://schemas.openxmlformats.org/officeDocument/2006/customXml" ds:itemID="{067D5377-5E1C-4283-82A2-2A57ADBA162E}"/>
</file>

<file path=customXml/itemProps4.xml><?xml version="1.0" encoding="utf-8"?>
<ds:datastoreItem xmlns:ds="http://schemas.openxmlformats.org/officeDocument/2006/customXml" ds:itemID="{4CD3D30B-29F6-42D4-AFB8-111E16BEE50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Custom Design</vt:lpstr>
      <vt:lpstr>PowerPoint Presentation</vt:lpstr>
      <vt:lpstr>PowerPoint Presentation</vt:lpstr>
    </vt:vector>
  </TitlesOfParts>
  <Company>WELS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Lazzaroni</dc:creator>
  <cp:lastModifiedBy>Briana Lazzaroni</cp:lastModifiedBy>
  <cp:revision>2</cp:revision>
  <dcterms:created xsi:type="dcterms:W3CDTF">2013-08-06T18:57:45Z</dcterms:created>
  <dcterms:modified xsi:type="dcterms:W3CDTF">2013-08-06T19:16:44Z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0x0101005885E78C6DE8074B894EFE1F7196FA9B</vt:lpwstr>
  </property>
  <property fmtid="{D5CDD505-2E9C-101B-9397-08002B2CF9AE}" pid="3" name="_dlc_DocIdItemGuid">
    <vt:lpwstr>f71e80bf-8452-46cc-bd49-4d0701fc30c6</vt:lpwstr>
  </property>
</Properties>
</file>