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43F"/>
    <a:srgbClr val="D9333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714"/>
  </p:normalViewPr>
  <p:slideViewPr>
    <p:cSldViewPr snapToGrid="0" snapToObjects="1">
      <p:cViewPr varScale="1">
        <p:scale>
          <a:sx n="71" d="100"/>
          <a:sy n="71" d="100"/>
        </p:scale>
        <p:origin x="852" y="-2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Schulz" userId="c3a109e5-447a-4943-9f36-aedffcf34de0" providerId="ADAL" clId="{4C6100F2-336A-4663-9003-E67C86E86377}"/>
    <pc:docChg chg="modSld">
      <pc:chgData name="Laura Schulz" userId="c3a109e5-447a-4943-9f36-aedffcf34de0" providerId="ADAL" clId="{4C6100F2-336A-4663-9003-E67C86E86377}" dt="2023-11-01T14:42:34.366" v="62" actId="20577"/>
      <pc:docMkLst>
        <pc:docMk/>
      </pc:docMkLst>
      <pc:sldChg chg="modSp mod">
        <pc:chgData name="Laura Schulz" userId="c3a109e5-447a-4943-9f36-aedffcf34de0" providerId="ADAL" clId="{4C6100F2-336A-4663-9003-E67C86E86377}" dt="2023-11-01T14:42:34.366" v="62" actId="20577"/>
        <pc:sldMkLst>
          <pc:docMk/>
          <pc:sldMk cId="4164376722" sldId="256"/>
        </pc:sldMkLst>
        <pc:spChg chg="mod">
          <ac:chgData name="Laura Schulz" userId="c3a109e5-447a-4943-9f36-aedffcf34de0" providerId="ADAL" clId="{4C6100F2-336A-4663-9003-E67C86E86377}" dt="2023-11-01T14:42:34.366" v="62" actId="20577"/>
          <ac:spMkLst>
            <pc:docMk/>
            <pc:sldMk cId="4164376722" sldId="256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B063-AA03-A84A-B153-C11C7CE76DC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56CB-F29D-D644-A2D6-9AF1212E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1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256957" cy="689658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1B063-AA03-A84A-B153-C11C7CE76DC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56CB-F29D-D644-A2D6-9AF1212E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8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655" cy="8171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726" y="192677"/>
            <a:ext cx="1249495" cy="42563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62036" y="4861290"/>
            <a:ext cx="5375564" cy="1940957"/>
          </a:xfrm>
          <a:prstGeom prst="roundRect">
            <a:avLst/>
          </a:prstGeom>
          <a:solidFill>
            <a:schemeClr val="bg1">
              <a:alpha val="89804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D9333F"/>
                </a:solidFill>
              </a:rPr>
              <a:t>January 19-21, 2024</a:t>
            </a:r>
          </a:p>
          <a:p>
            <a:pPr lvl="0" algn="ctr"/>
            <a:r>
              <a:rPr lang="en-US" sz="3600" b="1" dirty="0">
                <a:solidFill>
                  <a:srgbClr val="D9333F"/>
                </a:solidFill>
              </a:rPr>
              <a:t>Stella Hotel and Ballroom</a:t>
            </a:r>
          </a:p>
          <a:p>
            <a:pPr lvl="0" algn="ctr"/>
            <a:r>
              <a:rPr lang="en-US" sz="3600" b="1">
                <a:solidFill>
                  <a:srgbClr val="D9333F"/>
                </a:solidFill>
              </a:rPr>
              <a:t>Kenosha, WI</a:t>
            </a:r>
            <a:endParaRPr lang="en-US" sz="3600" b="1" dirty="0">
              <a:solidFill>
                <a:srgbClr val="D9333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570672"/>
            <a:ext cx="3642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D8343F"/>
                </a:solidFill>
              </a:rPr>
              <a:t>WELS Marriage Enrichment Retreat</a:t>
            </a:r>
          </a:p>
        </p:txBody>
      </p:sp>
      <p:sp>
        <p:nvSpPr>
          <p:cNvPr id="8" name="Rectangle 7"/>
          <p:cNvSpPr/>
          <p:nvPr/>
        </p:nvSpPr>
        <p:spPr>
          <a:xfrm>
            <a:off x="8167455" y="2570672"/>
            <a:ext cx="40891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>
                <a:solidFill>
                  <a:srgbClr val="D8343F"/>
                </a:solidFill>
              </a:rPr>
              <a:t>More info and </a:t>
            </a:r>
            <a:br>
              <a:rPr lang="en-US" sz="2800" b="1" dirty="0">
                <a:solidFill>
                  <a:srgbClr val="D8343F"/>
                </a:solidFill>
              </a:rPr>
            </a:br>
            <a:r>
              <a:rPr lang="en-US" sz="2800" b="1" dirty="0">
                <a:solidFill>
                  <a:srgbClr val="D8343F"/>
                </a:solidFill>
              </a:rPr>
              <a:t>registration at:</a:t>
            </a:r>
          </a:p>
          <a:p>
            <a:pPr lvl="0" algn="r"/>
            <a:r>
              <a:rPr lang="en-US" sz="2800" b="1" dirty="0">
                <a:solidFill>
                  <a:srgbClr val="D8343F"/>
                </a:solidFill>
              </a:rPr>
              <a:t>wels.net/marriage-enrichment</a:t>
            </a:r>
          </a:p>
        </p:txBody>
      </p:sp>
    </p:spTree>
    <p:extLst>
      <p:ext uri="{BB962C8B-B14F-4D97-AF65-F5344CB8AC3E}">
        <p14:creationId xmlns:p14="http://schemas.microsoft.com/office/powerpoint/2010/main" val="41643767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>WELS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Lazzaroni</dc:creator>
  <cp:lastModifiedBy>Laura Schulz</cp:lastModifiedBy>
  <cp:revision>14</cp:revision>
  <dcterms:created xsi:type="dcterms:W3CDTF">2013-11-04T21:01:32Z</dcterms:created>
  <dcterms:modified xsi:type="dcterms:W3CDTF">2023-11-01T14:42:36Z</dcterms:modified>
</cp:coreProperties>
</file>